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10/13/2016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10/13/2016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10/13/2016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10/13/2016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10/13/2016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10/13/2016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10/13/2016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10/13/2016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10/13/2016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10/13/2016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10/13/2016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10/13/2016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10/13/2016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10/13/2016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10/13/2016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10/13/2016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10/13/2016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10/13/2016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b="1" i="1" dirty="0" smtClean="0"/>
              <a:t>BE AN ENGINEER WITH A GADGETEER</a:t>
            </a:r>
            <a:endParaRPr lang="lt-LT" b="1" i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dirty="0" err="1" smtClean="0"/>
              <a:t>Ruxandra</a:t>
            </a:r>
            <a:r>
              <a:rPr lang="en-US" dirty="0" smtClean="0"/>
              <a:t> Osman</a:t>
            </a:r>
            <a:br>
              <a:rPr lang="en-US" dirty="0" smtClean="0"/>
            </a:br>
            <a:r>
              <a:rPr lang="en-US" dirty="0" smtClean="0"/>
              <a:t>Anastasia </a:t>
            </a:r>
            <a:r>
              <a:rPr lang="en-US" dirty="0" err="1" smtClean="0"/>
              <a:t>Pachni</a:t>
            </a:r>
            <a:r>
              <a:rPr lang="en-US" dirty="0" err="1"/>
              <a:t>-</a:t>
            </a:r>
            <a:r>
              <a:rPr lang="en-US" dirty="0" err="1" smtClean="0"/>
              <a:t>Tsitiridou</a:t>
            </a:r>
            <a:endParaRPr lang="lt-LT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955" y="4777379"/>
            <a:ext cx="1305108" cy="65744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950"/>
          <a:stretch/>
        </p:blipFill>
        <p:spPr>
          <a:xfrm>
            <a:off x="10451354" y="395188"/>
            <a:ext cx="587947" cy="65744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7904" y="4777379"/>
            <a:ext cx="657448" cy="657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597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i="1" dirty="0" smtClean="0"/>
              <a:t>THE IDEA</a:t>
            </a:r>
            <a:endParaRPr lang="lt-LT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51952" y="1953166"/>
            <a:ext cx="8946541" cy="4195481"/>
          </a:xfrm>
        </p:spPr>
        <p:txBody>
          <a:bodyPr/>
          <a:lstStyle/>
          <a:p>
            <a:r>
              <a:rPr lang="en-US" dirty="0" smtClean="0"/>
              <a:t>Create a game using the </a:t>
            </a:r>
            <a:r>
              <a:rPr lang="en-US" dirty="0" err="1" smtClean="0"/>
              <a:t>gadgeteer</a:t>
            </a:r>
            <a:r>
              <a:rPr lang="en-US" dirty="0" smtClean="0"/>
              <a:t>(Fez Spider Mainboard) in which you can catch snowflakes using the joystick.</a:t>
            </a:r>
          </a:p>
          <a:p>
            <a:endParaRPr lang="en-US" dirty="0" smtClean="0"/>
          </a:p>
          <a:p>
            <a:r>
              <a:rPr lang="en-US" dirty="0" smtClean="0"/>
              <a:t>Implementation:</a:t>
            </a:r>
          </a:p>
          <a:p>
            <a:pPr lvl="1"/>
            <a:r>
              <a:rPr lang="en-US" dirty="0" smtClean="0"/>
              <a:t>4 levels</a:t>
            </a:r>
          </a:p>
          <a:p>
            <a:pPr lvl="1"/>
            <a:r>
              <a:rPr lang="en-US" dirty="0" smtClean="0"/>
              <a:t>Joystick control</a:t>
            </a:r>
          </a:p>
          <a:p>
            <a:pPr lvl="1"/>
            <a:r>
              <a:rPr lang="en-US" dirty="0" smtClean="0"/>
              <a:t>3 lives</a:t>
            </a:r>
          </a:p>
          <a:p>
            <a:pPr lvl="1"/>
            <a:r>
              <a:rPr lang="en-US" dirty="0" smtClean="0"/>
              <a:t> Easy to use interface</a:t>
            </a:r>
          </a:p>
          <a:p>
            <a:pPr marL="457200" lvl="1" indent="0">
              <a:buNone/>
            </a:pPr>
            <a:endParaRPr lang="lt-LT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950"/>
          <a:stretch/>
        </p:blipFill>
        <p:spPr>
          <a:xfrm>
            <a:off x="10451354" y="395188"/>
            <a:ext cx="587947" cy="657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946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i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Difficulties</a:t>
            </a:r>
            <a:r>
              <a:rPr lang="en-US" dirty="0" smtClean="0"/>
              <a:t> and </a:t>
            </a:r>
            <a:r>
              <a:rPr lang="en-US" dirty="0" smtClean="0">
                <a:solidFill>
                  <a:srgbClr val="92D050"/>
                </a:solidFill>
              </a:rPr>
              <a:t>Solutions</a:t>
            </a:r>
            <a:endParaRPr lang="lt-LT" dirty="0">
              <a:solidFill>
                <a:srgbClr val="92D05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Joystick control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Wrong calibration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Moved by itself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Moved with no consistency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US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rgbClr val="92D050"/>
                </a:solidFill>
              </a:rPr>
              <a:t>If statement that removes functionality from the joystick when it’s in the center.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rgbClr val="92D050"/>
                </a:solidFill>
              </a:rPr>
              <a:t>Recalibrating the joystick using “Calibrate();”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rgbClr val="92D050"/>
                </a:solidFill>
              </a:rPr>
              <a:t>Increased the frequency of the </a:t>
            </a:r>
            <a:r>
              <a:rPr lang="en-US" dirty="0" err="1" smtClean="0">
                <a:solidFill>
                  <a:srgbClr val="92D050"/>
                </a:solidFill>
              </a:rPr>
              <a:t>GT.Timer</a:t>
            </a:r>
            <a:endParaRPr lang="en-US" dirty="0" smtClean="0">
              <a:solidFill>
                <a:srgbClr val="92D050"/>
              </a:solidFill>
            </a:endParaRPr>
          </a:p>
          <a:p>
            <a:pPr lvl="1">
              <a:buFont typeface="Wingdings" panose="05000000000000000000" pitchFamily="2" charset="2"/>
              <a:buChar char="Ø"/>
            </a:pPr>
            <a:endParaRPr lang="en-US" dirty="0" smtClean="0">
              <a:solidFill>
                <a:srgbClr val="92D05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950"/>
          <a:stretch/>
        </p:blipFill>
        <p:spPr>
          <a:xfrm>
            <a:off x="10451354" y="395188"/>
            <a:ext cx="587947" cy="657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76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395188"/>
            <a:ext cx="8946541" cy="3412041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Graphic designing 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 smtClean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Complication because  we couldn’t draw a circle/star/snowflake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rgbClr val="92D050"/>
                </a:solidFill>
              </a:rPr>
              <a:t>More research on that topic </a:t>
            </a:r>
            <a:r>
              <a:rPr lang="en-US" dirty="0" smtClean="0">
                <a:solidFill>
                  <a:srgbClr val="92D050"/>
                </a:solidFill>
                <a:sym typeface="Wingdings" panose="05000000000000000000" pitchFamily="2" charset="2"/>
              </a:rPr>
              <a:t>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rgbClr val="92D050"/>
                </a:solidFill>
                <a:sym typeface="Wingdings" panose="05000000000000000000" pitchFamily="2" charset="2"/>
              </a:rPr>
              <a:t>Using rectangles until we solve it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US" dirty="0">
              <a:solidFill>
                <a:srgbClr val="92D050"/>
              </a:solidFill>
              <a:sym typeface="Wingdings" panose="05000000000000000000" pitchFamily="2" charset="2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950"/>
          <a:stretch/>
        </p:blipFill>
        <p:spPr>
          <a:xfrm>
            <a:off x="10451354" y="395188"/>
            <a:ext cx="587947" cy="6574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194560" y="432261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lt-LT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811" y="3317584"/>
            <a:ext cx="4886626" cy="274872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054"/>
          <a:stretch/>
        </p:blipFill>
        <p:spPr>
          <a:xfrm>
            <a:off x="6334361" y="3103780"/>
            <a:ext cx="5012513" cy="3176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530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648394"/>
            <a:ext cx="8946541" cy="5600006"/>
          </a:xfrm>
        </p:spPr>
        <p:txBody>
          <a:bodyPr/>
          <a:lstStyle/>
          <a:p>
            <a:r>
              <a:rPr lang="en-US" dirty="0" smtClean="0"/>
              <a:t>Ending the game</a:t>
            </a:r>
          </a:p>
          <a:p>
            <a:pPr lvl="1"/>
            <a:r>
              <a:rPr lang="en-U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You can still play after losing all lives.</a:t>
            </a:r>
          </a:p>
          <a:p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lvl="1"/>
            <a:r>
              <a:rPr lang="en-US" dirty="0">
                <a:solidFill>
                  <a:srgbClr val="92D050"/>
                </a:solidFill>
              </a:rPr>
              <a:t>W</a:t>
            </a:r>
            <a:r>
              <a:rPr lang="en-US" dirty="0" smtClean="0">
                <a:solidFill>
                  <a:srgbClr val="92D050"/>
                </a:solidFill>
              </a:rPr>
              <a:t>e didn’t have enough time to figure out how to solve this.</a:t>
            </a:r>
          </a:p>
          <a:p>
            <a:pPr marL="0" indent="0" algn="ctr">
              <a:buNone/>
            </a:pPr>
            <a:r>
              <a:rPr lang="en-US" sz="4000" dirty="0" smtClean="0">
                <a:solidFill>
                  <a:schemeClr val="accent1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</a:t>
            </a:r>
            <a:endParaRPr lang="en-US" sz="4000" dirty="0" smtClean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endParaRPr lang="lt-LT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4" name="video-147636378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26574" y="3523833"/>
            <a:ext cx="4979323" cy="286311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950"/>
          <a:stretch/>
        </p:blipFill>
        <p:spPr>
          <a:xfrm>
            <a:off x="10451354" y="395188"/>
            <a:ext cx="587947" cy="657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562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1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2" fill="hold">
                      <p:stCondLst>
                        <p:cond delay="0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5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 mute="1">
                <p:cTn id="26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i="1" dirty="0" smtClean="0"/>
              <a:t>Further Development</a:t>
            </a:r>
            <a:endParaRPr lang="lt-LT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5469" y="1662546"/>
            <a:ext cx="8894384" cy="4585854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Solve the remaining problems</a:t>
            </a:r>
          </a:p>
          <a:p>
            <a:endParaRPr lang="en-US" dirty="0"/>
          </a:p>
          <a:p>
            <a:r>
              <a:rPr lang="en-US" dirty="0" smtClean="0"/>
              <a:t>Make the game more difficult by increasing the speed of the falling snowflakes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Next levels: add more snowflakes by creating an array of snowflake objects</a:t>
            </a:r>
          </a:p>
          <a:p>
            <a:endParaRPr lang="en-US" dirty="0"/>
          </a:p>
          <a:p>
            <a:r>
              <a:rPr lang="en-US" dirty="0" smtClean="0"/>
              <a:t>Adding a second player to the game by splitting the screen in half and adding a second joystick controller</a:t>
            </a:r>
          </a:p>
          <a:p>
            <a:endParaRPr lang="en-US" dirty="0"/>
          </a:p>
          <a:p>
            <a:r>
              <a:rPr lang="en-US" dirty="0" smtClean="0"/>
              <a:t>Keeping score and making a scoreboard</a:t>
            </a:r>
          </a:p>
          <a:p>
            <a:endParaRPr lang="en-US" dirty="0"/>
          </a:p>
          <a:p>
            <a:r>
              <a:rPr lang="en-US" dirty="0" smtClean="0"/>
              <a:t>Making the graphics better.</a:t>
            </a:r>
            <a:endParaRPr lang="lt-LT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950"/>
          <a:stretch/>
        </p:blipFill>
        <p:spPr>
          <a:xfrm>
            <a:off x="10451354" y="395188"/>
            <a:ext cx="587947" cy="657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115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1748" y="2672216"/>
            <a:ext cx="9404723" cy="1400530"/>
          </a:xfrm>
        </p:spPr>
        <p:txBody>
          <a:bodyPr/>
          <a:lstStyle/>
          <a:p>
            <a:pPr algn="ctr"/>
            <a:r>
              <a:rPr lang="en-US" dirty="0" smtClean="0"/>
              <a:t>Thank you!</a:t>
            </a:r>
            <a:endParaRPr lang="lt-LT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950"/>
          <a:stretch/>
        </p:blipFill>
        <p:spPr>
          <a:xfrm>
            <a:off x="10451354" y="395188"/>
            <a:ext cx="587947" cy="657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689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71</TotalTime>
  <Words>196</Words>
  <Application>Microsoft Office PowerPoint</Application>
  <PresentationFormat>Widescreen</PresentationFormat>
  <Paragraphs>46</Paragraphs>
  <Slides>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Century Gothic</vt:lpstr>
      <vt:lpstr>Wingdings</vt:lpstr>
      <vt:lpstr>Wingdings 3</vt:lpstr>
      <vt:lpstr>Ion</vt:lpstr>
      <vt:lpstr>BE AN ENGINEER WITH A GADGETEER</vt:lpstr>
      <vt:lpstr>THE IDEA</vt:lpstr>
      <vt:lpstr>Difficulties and Solutions</vt:lpstr>
      <vt:lpstr>PowerPoint Presentation</vt:lpstr>
      <vt:lpstr>PowerPoint Presentation</vt:lpstr>
      <vt:lpstr>Further Development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 AN ENGINEER WITH A GADGETEER</dc:title>
  <dc:creator>studentas</dc:creator>
  <cp:lastModifiedBy>studentas</cp:lastModifiedBy>
  <cp:revision>10</cp:revision>
  <dcterms:created xsi:type="dcterms:W3CDTF">2016-10-13T12:17:08Z</dcterms:created>
  <dcterms:modified xsi:type="dcterms:W3CDTF">2016-10-13T13:28:16Z</dcterms:modified>
</cp:coreProperties>
</file>